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801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93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898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869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50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243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12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56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771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073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chemeClr val="bg1"/>
          </a:fgClr>
          <a:bgClr>
            <a:srgbClr val="92D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6532-F822-4515-B512-545D19127E4D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27EE-B697-46EF-876D-170EB3ABC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34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3384"/>
            <a:ext cx="9144000" cy="4572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051720" y="1340768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tires, RECICLA!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051720" y="188639"/>
            <a:ext cx="53285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GYM SOSTENIBLE</a:t>
            </a:r>
            <a:endParaRPr lang="es-ES" sz="48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65827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www.intercambiosvirtuales.org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www.intercambiosvirtuales.org</dc:creator>
  <cp:lastModifiedBy>www.intercambiosvirtuales.org</cp:lastModifiedBy>
  <cp:revision>1</cp:revision>
  <dcterms:created xsi:type="dcterms:W3CDTF">2020-04-22T17:50:03Z</dcterms:created>
  <dcterms:modified xsi:type="dcterms:W3CDTF">2020-04-22T17:55:36Z</dcterms:modified>
</cp:coreProperties>
</file>